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1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5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4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92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7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82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0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9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7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50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2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77DB-3514-4E74-83F3-42739160E0D9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3F02-37C2-4EAF-8B15-D70E755AB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2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armichaels@friscoisd.org" TargetMode="External"/><Relationship Id="rId3" Type="http://schemas.openxmlformats.org/officeDocument/2006/relationships/hyperlink" Target="https://www.rankonesport.com/content/" TargetMode="External"/><Relationship Id="rId7" Type="http://schemas.openxmlformats.org/officeDocument/2006/relationships/hyperlink" Target="http://ltblazersgolf.weebly.com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tblazersgolf.weebly.com/schedules.html" TargetMode="External"/><Relationship Id="rId5" Type="http://schemas.openxmlformats.org/officeDocument/2006/relationships/hyperlink" Target="https://ltblazersgolf.weebly.com/uploads/8/2/1/8/82181422/lths_golf_team_handbook.docx" TargetMode="External"/><Relationship Id="rId4" Type="http://schemas.openxmlformats.org/officeDocument/2006/relationships/hyperlink" Target="http://media.hometeamsonline.com/photos/org/LEBANONTRAILBLAZERS/UILTx_PrePhys_Form1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41"/>
            <a:ext cx="8229600" cy="37335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Lebanon Trail Blazers Golf Parent/Player Meeting 2023-24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2539" y="435006"/>
            <a:ext cx="8686800" cy="611819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Introductions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Rank 1 Forms (</a:t>
            </a: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  <a:hlinkClick r:id="rId3"/>
              </a:rPr>
              <a:t>https://www.rankonesport.com/content/</a:t>
            </a: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) Physicals page 1</a:t>
            </a:r>
            <a:r>
              <a:rPr lang="en-US" sz="1400" dirty="0">
                <a:hlinkClick r:id="rId4"/>
              </a:rPr>
              <a:t>http://media.hometeamsonline.com/photos/org/LEBANONTRAILBLAZERS/UILTx_PrePhys_Form15.pdf</a:t>
            </a:r>
            <a:endParaRPr lang="en-US" sz="1400" dirty="0">
              <a:solidFill>
                <a:srgbClr val="336600"/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Golf Team Handbook – acknowledge of rules page signed</a:t>
            </a:r>
            <a:r>
              <a:rPr lang="en-US" sz="1400" dirty="0"/>
              <a:t>​ </a:t>
            </a:r>
            <a:r>
              <a:rPr lang="en-US" sz="1400" dirty="0">
                <a:hlinkClick r:id="rId5"/>
              </a:rPr>
              <a:t>lths_golf_team_handbook.docx</a:t>
            </a:r>
            <a:endParaRPr lang="en-US" sz="1400" dirty="0">
              <a:solidFill>
                <a:srgbClr val="336600"/>
              </a:solidFill>
              <a:latin typeface="Candara" panose="020E0502030303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Frisco ISD Policies – Transportation to/from tournaments : Practice Travel form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Practice Schedule   (</a:t>
            </a:r>
            <a:r>
              <a:rPr lang="en-US" sz="1400" dirty="0">
                <a:hlinkClick r:id="rId6"/>
              </a:rPr>
              <a:t>https://ltblazersgolf.weebly.com/schedules.html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</a:rPr>
              <a:t>Tournament Schedules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</a:rPr>
              <a:t>Lesson Days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Clothes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Team Unity Activities – Coach Gallagher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Golf Bag orders  </a:t>
            </a:r>
            <a:r>
              <a:rPr lang="en-US" sz="1400" dirty="0"/>
              <a:t>​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Carpools</a:t>
            </a:r>
          </a:p>
          <a:p>
            <a:pPr>
              <a:buAutoNum type="arabicPeriod" startAt="13"/>
            </a:pPr>
            <a:r>
              <a:rPr lang="en-US" sz="1400" dirty="0">
                <a:solidFill>
                  <a:srgbClr val="336600"/>
                </a:solidFill>
                <a:latin typeface="Candara" panose="020E0502030303020204" pitchFamily="34" charset="0"/>
              </a:rPr>
              <a:t>Sports You and twitter sign up</a:t>
            </a:r>
          </a:p>
          <a:p>
            <a:pPr marL="0" indent="0">
              <a:buNone/>
            </a:pPr>
            <a:r>
              <a:rPr lang="en-US" sz="1400" dirty="0">
                <a:hlinkClick r:id="rId7"/>
              </a:rPr>
              <a:t>ltblazersgolf.weebly.com</a:t>
            </a:r>
            <a:endParaRPr lang="en-US" sz="1400" dirty="0"/>
          </a:p>
          <a:p>
            <a:pPr marL="0" indent="0">
              <a:buNone/>
            </a:pPr>
            <a:r>
              <a:rPr lang="en-US" sz="1400" dirty="0">
                <a:solidFill>
                  <a:srgbClr val="008000"/>
                </a:solidFill>
                <a:latin typeface="Candara" panose="020E0502030303020204" pitchFamily="34" charset="0"/>
              </a:rPr>
              <a:t>Twitter: @</a:t>
            </a:r>
            <a:r>
              <a:rPr lang="en-US" sz="1400" dirty="0" err="1">
                <a:solidFill>
                  <a:srgbClr val="008000"/>
                </a:solidFill>
                <a:latin typeface="Candara" panose="020E0502030303020204" pitchFamily="34" charset="0"/>
              </a:rPr>
              <a:t>LTBlazersgolf</a:t>
            </a:r>
            <a:endParaRPr lang="en-US" sz="1400" dirty="0">
              <a:solidFill>
                <a:srgbClr val="008000"/>
              </a:solidFill>
              <a:latin typeface="Candara" panose="020E0502030303020204" pitchFamily="34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8000"/>
                </a:solidFill>
                <a:latin typeface="Candara" panose="020E0502030303020204" pitchFamily="34" charset="0"/>
              </a:rPr>
              <a:t>Sports YOU APP:   (access code V3K4-RFT5)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8000"/>
                </a:solidFill>
                <a:latin typeface="Candara" panose="020E0502030303020204" pitchFamily="34" charset="0"/>
                <a:hlinkClick r:id="rId8"/>
              </a:rPr>
              <a:t>carmichaels@friscoisd.org</a:t>
            </a:r>
            <a:r>
              <a:rPr lang="en-US" sz="1400" dirty="0">
                <a:solidFill>
                  <a:srgbClr val="008000"/>
                </a:solidFill>
                <a:latin typeface="Candara" panose="020E0502030303020204" pitchFamily="34" charset="0"/>
              </a:rPr>
              <a:t>      770 597-6536</a:t>
            </a:r>
          </a:p>
        </p:txBody>
      </p:sp>
      <p:sp>
        <p:nvSpPr>
          <p:cNvPr id="6" name="Rectangle 5"/>
          <p:cNvSpPr/>
          <p:nvPr/>
        </p:nvSpPr>
        <p:spPr>
          <a:xfrm>
            <a:off x="419470" y="6211669"/>
            <a:ext cx="856846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ighlight>
                  <a:srgbClr val="336600"/>
                </a:highlight>
                <a:latin typeface="Candara" panose="020E0502030303020204" pitchFamily="34" charset="0"/>
              </a:rPr>
              <a:t>District Champs 2017, 2018, 2019, 2021 Runner-up 2022</a:t>
            </a:r>
            <a:endParaRPr lang="en-US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C99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highlight>
                <a:srgbClr val="336600"/>
              </a:highlight>
              <a:latin typeface="Candara" panose="020E0502030303020204" pitchFamily="34" charset="0"/>
            </a:endParaRPr>
          </a:p>
          <a:p>
            <a:pPr algn="ctr"/>
            <a:r>
              <a:rPr lang="en-US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C99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highlight>
                  <a:srgbClr val="336600"/>
                </a:highlight>
                <a:latin typeface="Candara" panose="020E0502030303020204" pitchFamily="34" charset="0"/>
              </a:rPr>
              <a:t>Region II Champs 2018,2019, 2021:  State Runner-up 2018, 2019</a:t>
            </a:r>
          </a:p>
        </p:txBody>
      </p:sp>
    </p:spTree>
    <p:extLst>
      <p:ext uri="{BB962C8B-B14F-4D97-AF65-F5344CB8AC3E}">
        <p14:creationId xmlns:p14="http://schemas.microsoft.com/office/powerpoint/2010/main" val="3827042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163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Candara</vt:lpstr>
      <vt:lpstr>Office Theme</vt:lpstr>
      <vt:lpstr>Lebanon Trail Blazers Golf Parent/Player Meeting 2023-24</vt:lpstr>
    </vt:vector>
  </TitlesOfParts>
  <Company>Frisco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Lebanon Trail Blazers Golf Parent/Player Meeting 2017-18</dc:title>
  <dc:creator>CARMICHAEL, SCOTT</dc:creator>
  <cp:lastModifiedBy>CARMICHAEL, SCOTT</cp:lastModifiedBy>
  <cp:revision>39</cp:revision>
  <cp:lastPrinted>2021-08-09T21:09:19Z</cp:lastPrinted>
  <dcterms:created xsi:type="dcterms:W3CDTF">2017-08-18T17:28:00Z</dcterms:created>
  <dcterms:modified xsi:type="dcterms:W3CDTF">2023-08-01T16:51:42Z</dcterms:modified>
</cp:coreProperties>
</file>